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32" r:id="rId16"/>
    <p:sldId id="318" r:id="rId17"/>
    <p:sldId id="331"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10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logs.sap.com/2019/06/25/custom-code-adaptation-for-sap-s4hana-faq/" TargetMode="External"/><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www.youtube.com/watch?v=-A66NASBxEk" TargetMode="External"/><Relationship Id="rId5" Type="http://schemas.openxmlformats.org/officeDocument/2006/relationships/hyperlink" Target="https://blogs.sap.com/2020/06/02/sap-readiness-check-2.0-setup-execution/" TargetMode="External"/><Relationship Id="rId4" Type="http://schemas.openxmlformats.org/officeDocument/2006/relationships/hyperlink" Target="https://blogs.sap.com/2020/06/22/s-4hana-conversion-t2-readiness-check-2.0-step-by-ste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867471"/>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pic>
        <p:nvPicPr>
          <p:cNvPr id="12" name="Picture 11"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188640"/>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Additional Learning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1477328"/>
          </a:xfrm>
          <a:prstGeom prst="rect">
            <a:avLst/>
          </a:prstGeom>
        </p:spPr>
        <p:txBody>
          <a:bodyPr wrap="square">
            <a:spAutoFit/>
          </a:bodyPr>
          <a:lstStyle/>
          <a:p>
            <a:r>
              <a:rPr lang="en-US" sz="1800" b="1" dirty="0">
                <a:solidFill>
                  <a:schemeClr val="bg1"/>
                </a:solidFill>
                <a:hlinkClick r:id="rId3"/>
              </a:rPr>
              <a:t>https://blogs.sap.com/2019/06/25/custom-code-adaptation-for-sap-s4hana-faq</a:t>
            </a:r>
            <a:r>
              <a:rPr lang="en-US" sz="1800" b="1" dirty="0" smtClean="0">
                <a:solidFill>
                  <a:schemeClr val="bg1"/>
                </a:solidFill>
                <a:hlinkClick r:id="rId3"/>
              </a:rPr>
              <a:t>/</a:t>
            </a:r>
            <a:endParaRPr lang="en-US" sz="1800" b="1" dirty="0" smtClean="0">
              <a:solidFill>
                <a:schemeClr val="bg1"/>
              </a:solidFill>
            </a:endParaRPr>
          </a:p>
          <a:p>
            <a:r>
              <a:rPr lang="en-US" sz="1800" dirty="0">
                <a:solidFill>
                  <a:schemeClr val="bg1"/>
                </a:solidFill>
                <a:hlinkClick r:id="rId4"/>
              </a:rPr>
              <a:t>https://blogs.sap.com/2020/06/22/s-4hana-conversion-t2-readiness-check-2.0-step-by-step</a:t>
            </a:r>
            <a:r>
              <a:rPr lang="en-US" sz="1800" dirty="0" smtClean="0">
                <a:solidFill>
                  <a:schemeClr val="bg1"/>
                </a:solidFill>
                <a:hlinkClick r:id="rId4"/>
              </a:rPr>
              <a:t>/</a:t>
            </a:r>
            <a:endParaRPr lang="en-US" sz="1800" dirty="0" smtClean="0">
              <a:solidFill>
                <a:schemeClr val="bg1"/>
              </a:solidFill>
            </a:endParaRPr>
          </a:p>
          <a:p>
            <a:r>
              <a:rPr lang="en-US" sz="1800" dirty="0">
                <a:solidFill>
                  <a:schemeClr val="bg1"/>
                </a:solidFill>
                <a:hlinkClick r:id="rId5"/>
              </a:rPr>
              <a:t>https://blogs.sap.com/2020/06/02/sap-readiness-check-2.0-setup-execution</a:t>
            </a:r>
            <a:r>
              <a:rPr lang="en-US" sz="1800" dirty="0" smtClean="0">
                <a:solidFill>
                  <a:schemeClr val="bg1"/>
                </a:solidFill>
                <a:hlinkClick r:id="rId5"/>
              </a:rPr>
              <a:t>/</a:t>
            </a:r>
            <a:endParaRPr lang="en-US" sz="1800" dirty="0" smtClean="0">
              <a:solidFill>
                <a:schemeClr val="bg1"/>
              </a:solidFill>
            </a:endParaRPr>
          </a:p>
          <a:p>
            <a:r>
              <a:rPr lang="en-US" sz="1800" dirty="0">
                <a:solidFill>
                  <a:schemeClr val="bg1"/>
                </a:solidFill>
                <a:hlinkClick r:id="rId6"/>
              </a:rPr>
              <a:t>https://www.youtube.com/watch?v=-</a:t>
            </a:r>
            <a:r>
              <a:rPr lang="en-US" sz="1800" dirty="0" smtClean="0">
                <a:solidFill>
                  <a:schemeClr val="bg1"/>
                </a:solidFill>
                <a:hlinkClick r:id="rId6"/>
              </a:rPr>
              <a:t>A66NASBxEk</a:t>
            </a:r>
            <a:endParaRPr lang="en-US" sz="1800" dirty="0" smtClean="0">
              <a:solidFill>
                <a:schemeClr val="bg1"/>
              </a:solidFill>
            </a:endParaRPr>
          </a:p>
          <a:p>
            <a:endParaRPr lang="en-US" sz="1800" dirty="0">
              <a:solidFill>
                <a:schemeClr val="bg1"/>
              </a:solidFill>
            </a:endParaRPr>
          </a:p>
        </p:txBody>
      </p:sp>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eLearning Vs. Classroom-Based Learning - eLearning Indus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40" y="2655860"/>
            <a:ext cx="6781116" cy="380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443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a:t>
            </a:r>
            <a:r>
              <a:rPr lang="en-US" sz="1600" dirty="0" smtClean="0">
                <a:solidFill>
                  <a:schemeClr val="bg1"/>
                </a:solidFill>
              </a:rPr>
              <a:t>work.</a:t>
            </a:r>
          </a:p>
          <a:p>
            <a:pPr lvl="1">
              <a:defRPr/>
            </a:pPr>
            <a:r>
              <a:rPr lang="en-US" sz="1600" dirty="0" smtClean="0">
                <a:solidFill>
                  <a:schemeClr val="bg1"/>
                </a:solidFill>
              </a:rPr>
              <a:t>EXEC SQL </a:t>
            </a:r>
          </a:p>
          <a:p>
            <a:pPr lvl="1">
              <a:defRPr/>
            </a:pPr>
            <a:r>
              <a:rPr lang="en-US" sz="1600" dirty="0" smtClean="0">
                <a:solidFill>
                  <a:schemeClr val="bg1"/>
                </a:solidFill>
              </a:rPr>
              <a:t>         SELECT </a:t>
            </a:r>
            <a:r>
              <a:rPr lang="en-US" sz="1600" dirty="0">
                <a:solidFill>
                  <a:schemeClr val="bg1"/>
                </a:solidFill>
              </a:rPr>
              <a:t>ROWNUM, ORDID FROM mytab;</a:t>
            </a:r>
          </a:p>
          <a:p>
            <a:pPr lvl="1">
              <a:defRPr/>
            </a:pPr>
            <a:r>
              <a:rPr lang="en-US" sz="1600" dirty="0" smtClean="0">
                <a:solidFill>
                  <a:schemeClr val="bg1"/>
                </a:solidFill>
              </a:rPr>
              <a:t>         OPEN </a:t>
            </a:r>
            <a:r>
              <a:rPr lang="en-US" sz="1600" dirty="0">
                <a:solidFill>
                  <a:schemeClr val="bg1"/>
                </a:solidFill>
              </a:rPr>
              <a:t>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smtClean="0">
                <a:solidFill>
                  <a:schemeClr val="bg1"/>
                </a:solidFill>
              </a:rPr>
              <a:t>Db </a:t>
            </a:r>
            <a:r>
              <a:rPr lang="en-US" sz="1600" dirty="0">
                <a:solidFill>
                  <a:schemeClr val="bg1"/>
                </a:solidFill>
              </a:rPr>
              <a:t>specific hints supplied to SELECT Queries </a:t>
            </a:r>
          </a:p>
          <a:p>
            <a:pPr lvl="1">
              <a:defRPr/>
            </a:pPr>
            <a:r>
              <a:rPr lang="en-US" sz="1600" dirty="0">
                <a:solidFill>
                  <a:schemeClr val="bg1"/>
                </a:solidFill>
              </a:rPr>
              <a:t>‘%_HINTS MSSQLNT ‘&amp;prefer_join0</a:t>
            </a:r>
            <a:r>
              <a:rPr lang="en-US" sz="1600" dirty="0" smtClean="0">
                <a:solidFill>
                  <a:schemeClr val="bg1"/>
                </a:solidFill>
              </a:rPr>
              <a:t>&amp;’’</a:t>
            </a:r>
            <a:endParaRPr lang="en-US" sz="1600" dirty="0">
              <a:solidFill>
                <a:schemeClr val="bg1"/>
              </a:solidFill>
            </a:endParaRP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dirty="0" smtClean="0">
                <a:solidFill>
                  <a:schemeClr val="bg1"/>
                </a:solidFill>
              </a:rPr>
              <a:t>.</a:t>
            </a:r>
            <a:r>
              <a:rPr lang="en-US" sz="1600" b="1" dirty="0">
                <a:solidFill>
                  <a:schemeClr val="bg1"/>
                </a:solidFill>
              </a:rPr>
              <a:t> </a:t>
            </a:r>
          </a:p>
          <a:p>
            <a:pPr>
              <a:defRPr/>
            </a:pPr>
            <a:r>
              <a:rPr lang="en-US" sz="1600" b="1" dirty="0" smtClean="0">
                <a:solidFill>
                  <a:schemeClr val="bg1"/>
                </a:solidFill>
              </a:rPr>
              <a:t>        DELETE </a:t>
            </a:r>
            <a:r>
              <a:rPr lang="en-US" sz="1600" b="1" dirty="0">
                <a:solidFill>
                  <a:schemeClr val="bg1"/>
                </a:solidFill>
              </a:rPr>
              <a:t>ADJUCENT </a:t>
            </a:r>
            <a:r>
              <a:rPr lang="en-US" sz="1600" b="1" dirty="0" smtClean="0">
                <a:solidFill>
                  <a:schemeClr val="bg1"/>
                </a:solidFill>
              </a:rPr>
              <a:t>DUPLICATES</a:t>
            </a:r>
          </a:p>
          <a:p>
            <a:pPr>
              <a:defRPr/>
            </a:pPr>
            <a:r>
              <a:rPr lang="en-US" sz="1600" b="1" dirty="0">
                <a:solidFill>
                  <a:schemeClr val="bg1"/>
                </a:solidFill>
              </a:rPr>
              <a:t> </a:t>
            </a:r>
            <a:r>
              <a:rPr lang="en-US" sz="1600" b="1" dirty="0" smtClean="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smtClean="0">
                <a:solidFill>
                  <a:schemeClr val="bg1"/>
                </a:solidFill>
              </a:rPr>
              <a:t>Checks </a:t>
            </a:r>
            <a:r>
              <a:rPr lang="en-US" sz="1800" dirty="0">
                <a:solidFill>
                  <a:schemeClr val="bg1"/>
                </a:solidFill>
              </a:rPr>
              <a:t>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 xmlns:a16="http://schemas.microsoft.com/office/drawing/2014/main"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 xmlns:a16="http://schemas.microsoft.com/office/drawing/2014/main"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 xmlns:a16="http://schemas.microsoft.com/office/drawing/2014/main"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 xmlns:a16="http://schemas.microsoft.com/office/drawing/2014/main"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9342</TotalTime>
  <Words>543</Words>
  <Application>Microsoft Office PowerPoint</Application>
  <PresentationFormat>Custom</PresentationFormat>
  <Paragraphs>128</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Additional Learning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271</cp:revision>
  <dcterms:created xsi:type="dcterms:W3CDTF">2013-09-12T13:05:01Z</dcterms:created>
  <dcterms:modified xsi:type="dcterms:W3CDTF">2021-10-21T11:22:01Z</dcterms:modified>
</cp:coreProperties>
</file>